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Century Gothic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gUbFSPg6UsyryrSJvtrHWDjYZN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enturyGothic-bold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CenturyGothic-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4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全景圖片 (含輔助字幕)">
  <p:cSld name="全景圖片 (含輔助字幕)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3"/>
          <p:cNvSpPr/>
          <p:nvPr>
            <p:ph idx="2" type="pic"/>
          </p:nvPr>
        </p:nvSpPr>
        <p:spPr>
          <a:xfrm>
            <a:off x="685800" y="533400"/>
            <a:ext cx="10818812" cy="31242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" name="Google Shape;82;p23"/>
          <p:cNvSpPr txBox="1"/>
          <p:nvPr>
            <p:ph idx="1" type="body"/>
          </p:nvPr>
        </p:nvSpPr>
        <p:spPr>
          <a:xfrm>
            <a:off x="914402" y="3843867"/>
            <a:ext cx="830421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Font typeface="Century Gothic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輔助字幕">
  <p:cSld name="標題與輔助字幕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4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4"/>
          <p:cNvSpPr txBox="1"/>
          <p:nvPr>
            <p:ph idx="1" type="body"/>
          </p:nvPr>
        </p:nvSpPr>
        <p:spPr>
          <a:xfrm>
            <a:off x="684212" y="4114800"/>
            <a:ext cx="8535988" cy="187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9" name="Google Shape;89;p24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4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4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輔助字幕)">
  <p:cSld name="引述 (含輔助字幕)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5"/>
          <p:cNvSpPr txBox="1"/>
          <p:nvPr>
            <p:ph type="title"/>
          </p:nvPr>
        </p:nvSpPr>
        <p:spPr>
          <a:xfrm>
            <a:off x="1141411" y="685800"/>
            <a:ext cx="9144001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5"/>
          <p:cNvSpPr txBox="1"/>
          <p:nvPr>
            <p:ph idx="1" type="body"/>
          </p:nvPr>
        </p:nvSpPr>
        <p:spPr>
          <a:xfrm>
            <a:off x="1446212" y="3429000"/>
            <a:ext cx="8534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Font typeface="Century Gothic"/>
              <a:buNone/>
              <a:defRPr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Font typeface="Century Gothic"/>
              <a:buNone/>
              <a:defRPr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Font typeface="Century Gothic"/>
              <a:buNone/>
              <a:defRPr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Font typeface="Century Gothic"/>
              <a:buNone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95" name="Google Shape;95;p25"/>
          <p:cNvSpPr txBox="1"/>
          <p:nvPr>
            <p:ph idx="2" type="body"/>
          </p:nvPr>
        </p:nvSpPr>
        <p:spPr>
          <a:xfrm>
            <a:off x="684213" y="4301067"/>
            <a:ext cx="8534400" cy="16848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6" name="Google Shape;96;p2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2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99" name="Google Shape;99;p25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00" name="Google Shape;100;p25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684212" y="3429000"/>
            <a:ext cx="8534400" cy="1697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684211" y="5132981"/>
            <a:ext cx="8535990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1141413" y="685800"/>
            <a:ext cx="9144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Century Gothic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684212" y="3928534"/>
            <a:ext cx="8534401" cy="10498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0" name="Google Shape;110;p27"/>
          <p:cNvSpPr txBox="1"/>
          <p:nvPr>
            <p:ph idx="2" type="body"/>
          </p:nvPr>
        </p:nvSpPr>
        <p:spPr>
          <a:xfrm>
            <a:off x="684211" y="4978400"/>
            <a:ext cx="8534401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2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4" name="Google Shape;114;p27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</a:t>
            </a:r>
            <a:endParaRPr/>
          </a:p>
        </p:txBody>
      </p:sp>
      <p:sp>
        <p:nvSpPr>
          <p:cNvPr id="115" name="Google Shape;115;p27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8"/>
          <p:cNvSpPr txBox="1"/>
          <p:nvPr>
            <p:ph type="title"/>
          </p:nvPr>
        </p:nvSpPr>
        <p:spPr>
          <a:xfrm>
            <a:off x="684213" y="685800"/>
            <a:ext cx="100584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28"/>
          <p:cNvSpPr txBox="1"/>
          <p:nvPr>
            <p:ph idx="1" type="body"/>
          </p:nvPr>
        </p:nvSpPr>
        <p:spPr>
          <a:xfrm>
            <a:off x="684212" y="3928534"/>
            <a:ext cx="8534400" cy="838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1920"/>
              <a:buNone/>
              <a:defRPr b="0" sz="2400" cap="none">
                <a:solidFill>
                  <a:schemeClr val="lt1"/>
                </a:solidFill>
              </a:defRPr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19" name="Google Shape;119;p28"/>
          <p:cNvSpPr txBox="1"/>
          <p:nvPr>
            <p:ph idx="2" type="body"/>
          </p:nvPr>
        </p:nvSpPr>
        <p:spPr>
          <a:xfrm>
            <a:off x="684211" y="4766732"/>
            <a:ext cx="8534401" cy="12276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9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9"/>
          <p:cNvSpPr txBox="1"/>
          <p:nvPr>
            <p:ph idx="1" type="body"/>
          </p:nvPr>
        </p:nvSpPr>
        <p:spPr>
          <a:xfrm rot="5400000">
            <a:off x="3143778" y="-1773766"/>
            <a:ext cx="3615267" cy="85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26" name="Google Shape;126;p2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0"/>
          <p:cNvSpPr txBox="1"/>
          <p:nvPr>
            <p:ph type="title"/>
          </p:nvPr>
        </p:nvSpPr>
        <p:spPr>
          <a:xfrm rot="5400000">
            <a:off x="7427912" y="1943100"/>
            <a:ext cx="45720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30"/>
          <p:cNvSpPr txBox="1"/>
          <p:nvPr>
            <p:ph idx="1" type="body"/>
          </p:nvPr>
        </p:nvSpPr>
        <p:spPr>
          <a:xfrm rot="5400000">
            <a:off x="1943100" y="-571500"/>
            <a:ext cx="5308600" cy="78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132" name="Google Shape;132;p3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3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3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5"/>
          <p:cNvSpPr txBox="1"/>
          <p:nvPr>
            <p:ph type="ctrTitle"/>
          </p:nvPr>
        </p:nvSpPr>
        <p:spPr>
          <a:xfrm>
            <a:off x="684212" y="685799"/>
            <a:ext cx="8001000" cy="2971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" type="subTitle"/>
          </p:nvPr>
        </p:nvSpPr>
        <p:spPr>
          <a:xfrm>
            <a:off x="684212" y="3843867"/>
            <a:ext cx="6400800" cy="1947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SzPts val="1680"/>
              <a:buNone/>
              <a:defRPr sz="2100">
                <a:solidFill>
                  <a:srgbClr val="0F486F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15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cxnSp>
        <p:nvCxnSpPr>
          <p:cNvPr id="29" name="Google Shape;29;p15"/>
          <p:cNvCxnSpPr/>
          <p:nvPr/>
        </p:nvCxnSpPr>
        <p:spPr>
          <a:xfrm flipH="1">
            <a:off x="8228012" y="8467"/>
            <a:ext cx="3810000" cy="3810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0" name="Google Shape;30;p15"/>
          <p:cNvCxnSpPr/>
          <p:nvPr/>
        </p:nvCxnSpPr>
        <p:spPr>
          <a:xfrm flipH="1">
            <a:off x="6108170" y="91545"/>
            <a:ext cx="6080655" cy="6080655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5"/>
          <p:cNvCxnSpPr/>
          <p:nvPr/>
        </p:nvCxnSpPr>
        <p:spPr>
          <a:xfrm flipH="1">
            <a:off x="7235825" y="228600"/>
            <a:ext cx="4953000" cy="495300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15"/>
          <p:cNvCxnSpPr/>
          <p:nvPr/>
        </p:nvCxnSpPr>
        <p:spPr>
          <a:xfrm flipH="1">
            <a:off x="7335837" y="32278"/>
            <a:ext cx="4852989" cy="485298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15"/>
          <p:cNvCxnSpPr/>
          <p:nvPr/>
        </p:nvCxnSpPr>
        <p:spPr>
          <a:xfrm flipH="1">
            <a:off x="7845426" y="609601"/>
            <a:ext cx="4343399" cy="4343399"/>
          </a:xfrm>
          <a:prstGeom prst="straightConnector1">
            <a:avLst/>
          </a:prstGeom>
          <a:noFill/>
          <a:ln cap="flat" cmpd="sng" w="317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/>
          <p:nvPr>
            <p:ph type="title"/>
          </p:nvPr>
        </p:nvSpPr>
        <p:spPr>
          <a:xfrm>
            <a:off x="684211" y="2006600"/>
            <a:ext cx="8534401" cy="228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sz="36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6"/>
          <p:cNvSpPr txBox="1"/>
          <p:nvPr>
            <p:ph idx="1" type="body"/>
          </p:nvPr>
        </p:nvSpPr>
        <p:spPr>
          <a:xfrm>
            <a:off x="684213" y="4495800"/>
            <a:ext cx="8534400" cy="149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0F486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7" name="Google Shape;37;p16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個內容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684211" y="685800"/>
            <a:ext cx="4937655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5808133" y="685801"/>
            <a:ext cx="4934479" cy="361526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8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" type="body"/>
          </p:nvPr>
        </p:nvSpPr>
        <p:spPr>
          <a:xfrm>
            <a:off x="972080" y="685800"/>
            <a:ext cx="4649787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0" name="Google Shape;50;p18"/>
          <p:cNvSpPr txBox="1"/>
          <p:nvPr>
            <p:ph idx="2" type="body"/>
          </p:nvPr>
        </p:nvSpPr>
        <p:spPr>
          <a:xfrm>
            <a:off x="684211" y="1270529"/>
            <a:ext cx="4937655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3" type="body"/>
          </p:nvPr>
        </p:nvSpPr>
        <p:spPr>
          <a:xfrm>
            <a:off x="6079066" y="685800"/>
            <a:ext cx="46651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560"/>
              </a:spcBef>
              <a:spcAft>
                <a:spcPts val="0"/>
              </a:spcAft>
              <a:buSzPts val="2240"/>
              <a:buNone/>
              <a:defRPr b="0" sz="28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52" name="Google Shape;52;p18"/>
          <p:cNvSpPr txBox="1"/>
          <p:nvPr>
            <p:ph idx="4" type="body"/>
          </p:nvPr>
        </p:nvSpPr>
        <p:spPr>
          <a:xfrm>
            <a:off x="5806545" y="1262062"/>
            <a:ext cx="4929188" cy="3030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8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8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內容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/>
          <p:nvPr>
            <p:ph type="title"/>
          </p:nvPr>
        </p:nvSpPr>
        <p:spPr>
          <a:xfrm>
            <a:off x="7085012" y="685800"/>
            <a:ext cx="36576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entury Gothic"/>
              <a:buNone/>
              <a:defRPr b="0" sz="2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" type="body"/>
          </p:nvPr>
        </p:nvSpPr>
        <p:spPr>
          <a:xfrm>
            <a:off x="684212" y="685800"/>
            <a:ext cx="5943601" cy="530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0040" lvl="0" marL="457200" algn="l">
              <a:spcBef>
                <a:spcPts val="360"/>
              </a:spcBef>
              <a:spcAft>
                <a:spcPts val="0"/>
              </a:spcAft>
              <a:buSzPts val="1440"/>
              <a:buChar char="▶"/>
              <a:defRPr/>
            </a:lvl1pPr>
            <a:lvl2pPr indent="-320040" lvl="1" marL="914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2pPr>
            <a:lvl3pPr indent="-320039" lvl="2" marL="1371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3pPr>
            <a:lvl4pPr indent="-320039" lvl="3" marL="18288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4pPr>
            <a:lvl5pPr indent="-320039" lvl="4" marL="22860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5pPr>
            <a:lvl6pPr indent="-320039" lvl="5" marL="27432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6pPr>
            <a:lvl7pPr indent="-320039" lvl="6" marL="32004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7pPr>
            <a:lvl8pPr indent="-320040" lvl="7" marL="3657600" algn="l">
              <a:spcBef>
                <a:spcPts val="600"/>
              </a:spcBef>
              <a:spcAft>
                <a:spcPts val="0"/>
              </a:spcAft>
              <a:buSzPts val="1440"/>
              <a:buChar char="▶"/>
              <a:defRPr/>
            </a:lvl8pPr>
            <a:lvl9pPr indent="-320040" lvl="8" marL="4114800" algn="l">
              <a:spcBef>
                <a:spcPts val="600"/>
              </a:spcBef>
              <a:spcAft>
                <a:spcPts val="600"/>
              </a:spcAft>
              <a:buSzPts val="1440"/>
              <a:buChar char="▶"/>
              <a:defRPr/>
            </a:lvl9pPr>
          </a:lstStyle>
          <a:p/>
        </p:txBody>
      </p:sp>
      <p:sp>
        <p:nvSpPr>
          <p:cNvPr id="68" name="Google Shape;68;p21"/>
          <p:cNvSpPr txBox="1"/>
          <p:nvPr>
            <p:ph idx="2" type="body"/>
          </p:nvPr>
        </p:nvSpPr>
        <p:spPr>
          <a:xfrm>
            <a:off x="7085012" y="2209799"/>
            <a:ext cx="3657600" cy="2091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9" name="Google Shape;69;p21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輔助字幕的圖片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/>
          <p:nvPr>
            <p:ph type="title"/>
          </p:nvPr>
        </p:nvSpPr>
        <p:spPr>
          <a:xfrm>
            <a:off x="4722812" y="1447800"/>
            <a:ext cx="6019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entury Gothic"/>
              <a:buNone/>
              <a:defRPr b="0" sz="2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2"/>
          <p:cNvSpPr/>
          <p:nvPr>
            <p:ph idx="2" type="pic"/>
          </p:nvPr>
        </p:nvSpPr>
        <p:spPr>
          <a:xfrm>
            <a:off x="989012" y="914400"/>
            <a:ext cx="3280974" cy="4572000"/>
          </a:xfrm>
          <a:prstGeom prst="snip2DiagRect">
            <a:avLst>
              <a:gd fmla="val 10815" name="adj1"/>
              <a:gd fmla="val 0" name="adj2"/>
            </a:avLst>
          </a:prstGeom>
          <a:noFill/>
          <a:ln cap="flat" cmpd="sng" w="15875">
            <a:solidFill>
              <a:schemeClr val="l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5" name="Google Shape;75;p22"/>
          <p:cNvSpPr txBox="1"/>
          <p:nvPr>
            <p:ph idx="1" type="body"/>
          </p:nvPr>
        </p:nvSpPr>
        <p:spPr>
          <a:xfrm>
            <a:off x="4722812" y="2777066"/>
            <a:ext cx="6021388" cy="2048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6" name="Google Shape;76;p22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18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62D2EF"/>
            </a:gs>
            <a:gs pos="10000">
              <a:srgbClr val="62D2EF"/>
            </a:gs>
            <a:gs pos="100000">
              <a:srgbClr val="05578D"/>
            </a:gs>
          </a:gsLst>
          <a:lin ang="61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3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7" name="Google Shape;7;p13"/>
            <p:cNvCxnSpPr/>
            <p:nvPr/>
          </p:nvCxnSpPr>
          <p:spPr>
            <a:xfrm flipH="1">
              <a:off x="11276012" y="2963333"/>
              <a:ext cx="912814" cy="912812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3"/>
            <p:cNvCxnSpPr/>
            <p:nvPr/>
          </p:nvCxnSpPr>
          <p:spPr>
            <a:xfrm flipH="1">
              <a:off x="9206969" y="3190344"/>
              <a:ext cx="2981857" cy="2981856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9" name="Google Shape;9;p13"/>
            <p:cNvCxnSpPr/>
            <p:nvPr/>
          </p:nvCxnSpPr>
          <p:spPr>
            <a:xfrm flipH="1">
              <a:off x="10292292" y="3285067"/>
              <a:ext cx="1896534" cy="1896533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" name="Google Shape;10;p13"/>
            <p:cNvCxnSpPr/>
            <p:nvPr/>
          </p:nvCxnSpPr>
          <p:spPr>
            <a:xfrm flipH="1">
              <a:off x="10443103" y="3131080"/>
              <a:ext cx="1745722" cy="1745720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1" name="Google Shape;11;p13"/>
            <p:cNvCxnSpPr/>
            <p:nvPr/>
          </p:nvCxnSpPr>
          <p:spPr>
            <a:xfrm flipH="1">
              <a:off x="10918826" y="3683001"/>
              <a:ext cx="1270001" cy="1269999"/>
            </a:xfrm>
            <a:prstGeom prst="straightConnector1">
              <a:avLst/>
            </a:prstGeom>
            <a:noFill/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2" name="Google Shape;12;p13"/>
          <p:cNvSpPr txBox="1"/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Century Gothic"/>
              <a:buNone/>
              <a:defRPr b="0" i="0" sz="3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" type="body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oto Sans Symbols"/>
              <a:buChar char="▶"/>
              <a:defRPr b="0" i="0" sz="20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lt1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0F486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0" type="dt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13"/>
          <p:cNvSpPr txBox="1"/>
          <p:nvPr>
            <p:ph idx="11" type="ftr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13"/>
          <p:cNvSpPr txBox="1"/>
          <p:nvPr>
            <p:ph idx="12" type="sldNum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3200" u="none" cap="none" strike="noStrike">
                <a:solidFill>
                  <a:srgbClr val="09304A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"/>
          <p:cNvSpPr txBox="1"/>
          <p:nvPr/>
        </p:nvSpPr>
        <p:spPr>
          <a:xfrm>
            <a:off x="1524000" y="1371600"/>
            <a:ext cx="85113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zh-TW" sz="4000" u="none" cap="none" strike="noStrike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各位承辦人好</a:t>
            </a: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本次宣導摺頁因故延後寄送，</a:t>
            </a: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前幾場次的家長可能尚未收</a:t>
            </a: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到</a:t>
            </a: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摺頁。</a:t>
            </a: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若時間允許請將摺頁簡單介紹。</a:t>
            </a: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感謝您!</a:t>
            </a: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30" y="628751"/>
            <a:ext cx="12181070" cy="57635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39693"/>
            <a:ext cx="12162285" cy="5771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14866"/>
            <a:ext cx="12216048" cy="623993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 txBox="1"/>
          <p:nvPr/>
        </p:nvSpPr>
        <p:spPr>
          <a:xfrm>
            <a:off x="296335" y="0"/>
            <a:ext cx="6340197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>
                <a:solidFill>
                  <a:srgbClr val="C00000"/>
                </a:solidFill>
                <a:latin typeface="DFKai-SB"/>
                <a:ea typeface="DFKai-SB"/>
                <a:cs typeface="DFKai-SB"/>
                <a:sym typeface="DFKai-SB"/>
              </a:rPr>
              <a:t>擇一場次參加即可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"/>
          <p:cNvSpPr txBox="1"/>
          <p:nvPr/>
        </p:nvSpPr>
        <p:spPr>
          <a:xfrm>
            <a:off x="1210733" y="313267"/>
            <a:ext cx="9161482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桃園市114學年資賦優異學生入學前鑑定</a:t>
            </a:r>
            <a:endParaRPr sz="4000">
              <a:solidFill>
                <a:schemeClr val="lt1"/>
              </a:solidFill>
              <a:latin typeface="DFKai-SB"/>
              <a:ea typeface="DFKai-SB"/>
              <a:cs typeface="DFKai-SB"/>
              <a:sym typeface="DFKai-S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chemeClr val="lt1"/>
                </a:solidFill>
                <a:latin typeface="DFKai-SB"/>
                <a:ea typeface="DFKai-SB"/>
                <a:cs typeface="DFKai-SB"/>
                <a:sym typeface="DFKai-SB"/>
              </a:rPr>
              <a:t>宣導摺頁介紹</a:t>
            </a:r>
            <a:endParaRPr/>
          </a:p>
        </p:txBody>
      </p:sp>
      <p:pic>
        <p:nvPicPr>
          <p:cNvPr id="145" name="Google Shape;14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10800000">
            <a:off x="33659" y="1828799"/>
            <a:ext cx="12124681" cy="4919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11368" y="0"/>
            <a:ext cx="8184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"/>
          <p:cNvSpPr/>
          <p:nvPr/>
        </p:nvSpPr>
        <p:spPr>
          <a:xfrm>
            <a:off x="7262949" y="60960"/>
            <a:ext cx="2832956" cy="3368040"/>
          </a:xfrm>
          <a:prstGeom prst="rect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3"/>
          <p:cNvSpPr/>
          <p:nvPr/>
        </p:nvSpPr>
        <p:spPr>
          <a:xfrm>
            <a:off x="10456970" y="1984233"/>
            <a:ext cx="1491419" cy="944418"/>
          </a:xfrm>
          <a:prstGeom prst="wedgeRoundRectCallout">
            <a:avLst>
              <a:gd fmla="val -138705" name="adj1"/>
              <a:gd fmla="val 68545" name="adj2"/>
              <a:gd fmla="val 16667" name="adj3"/>
            </a:avLst>
          </a:prstGeom>
          <a:noFill/>
          <a:ln cap="rnd" cmpd="sng" w="158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3" name="Google Shape;153;p3"/>
          <p:cNvSpPr txBox="1"/>
          <p:nvPr/>
        </p:nvSpPr>
        <p:spPr>
          <a:xfrm>
            <a:off x="10456970" y="2164054"/>
            <a:ext cx="162095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請家長簽名後</a:t>
            </a:r>
            <a:endParaRPr sz="1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撕下繳回給導師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838772"/>
            <a:ext cx="12223380" cy="52746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73868"/>
            <a:ext cx="12192000" cy="586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37754"/>
            <a:ext cx="12192000" cy="5848469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6"/>
          <p:cNvSpPr txBox="1"/>
          <p:nvPr>
            <p:ph idx="1" type="body"/>
          </p:nvPr>
        </p:nvSpPr>
        <p:spPr>
          <a:xfrm>
            <a:off x="684212" y="537754"/>
            <a:ext cx="8534400" cy="36152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84150" lvl="0" marL="28575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0865" y="482599"/>
            <a:ext cx="12212865" cy="6375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49" y="954151"/>
            <a:ext cx="12171751" cy="529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960090"/>
            <a:ext cx="12158096" cy="52883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切割線">
  <a:themeElements>
    <a:clrScheme name="切割線">
      <a:dk1>
        <a:srgbClr val="000000"/>
      </a:dk1>
      <a:lt1>
        <a:srgbClr val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2024-12-16T03:51:54Z</dcterms:created>
  <dc:creator>瑞齡 彭</dc:creator>
</cp:coreProperties>
</file>