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7379488-204C-459D-966B-096C38C124E9}" type="datetimeFigureOut">
              <a:rPr lang="zh-TW" altLang="en-US" smtClean="0"/>
              <a:t>2024/12/23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85B12E8-C6C7-47C2-AA8D-AF3AF01A530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034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9488-204C-459D-966B-096C38C124E9}" type="datetimeFigureOut">
              <a:rPr lang="zh-TW" altLang="en-US" smtClean="0"/>
              <a:t>2024/12/23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12E8-C6C7-47C2-AA8D-AF3AF01A53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274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9488-204C-459D-966B-096C38C124E9}" type="datetimeFigureOut">
              <a:rPr lang="zh-TW" altLang="en-US" smtClean="0"/>
              <a:t>2024/12/23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12E8-C6C7-47C2-AA8D-AF3AF01A530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054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9488-204C-459D-966B-096C38C124E9}" type="datetimeFigureOut">
              <a:rPr lang="zh-TW" altLang="en-US" smtClean="0"/>
              <a:t>2024/12/23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12E8-C6C7-47C2-AA8D-AF3AF01A530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336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9488-204C-459D-966B-096C38C124E9}" type="datetimeFigureOut">
              <a:rPr lang="zh-TW" altLang="en-US" smtClean="0"/>
              <a:t>2024/12/23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12E8-C6C7-47C2-AA8D-AF3AF01A53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2687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9488-204C-459D-966B-096C38C124E9}" type="datetimeFigureOut">
              <a:rPr lang="zh-TW" altLang="en-US" smtClean="0"/>
              <a:t>2024/12/23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12E8-C6C7-47C2-AA8D-AF3AF01A530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200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9488-204C-459D-966B-096C38C124E9}" type="datetimeFigureOut">
              <a:rPr lang="zh-TW" altLang="en-US" smtClean="0"/>
              <a:t>2024/12/23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12E8-C6C7-47C2-AA8D-AF3AF01A530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521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9488-204C-459D-966B-096C38C124E9}" type="datetimeFigureOut">
              <a:rPr lang="zh-TW" altLang="en-US" smtClean="0"/>
              <a:t>2024/12/23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12E8-C6C7-47C2-AA8D-AF3AF01A530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896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9488-204C-459D-966B-096C38C124E9}" type="datetimeFigureOut">
              <a:rPr lang="zh-TW" altLang="en-US" smtClean="0"/>
              <a:t>2024/12/23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12E8-C6C7-47C2-AA8D-AF3AF01A530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83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9488-204C-459D-966B-096C38C124E9}" type="datetimeFigureOut">
              <a:rPr lang="zh-TW" altLang="en-US" smtClean="0"/>
              <a:t>2024/12/23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12E8-C6C7-47C2-AA8D-AF3AF01A53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5341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9488-204C-459D-966B-096C38C124E9}" type="datetimeFigureOut">
              <a:rPr lang="zh-TW" altLang="en-US" smtClean="0"/>
              <a:t>2024/12/23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12E8-C6C7-47C2-AA8D-AF3AF01A530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1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9488-204C-459D-966B-096C38C124E9}" type="datetimeFigureOut">
              <a:rPr lang="zh-TW" altLang="en-US" smtClean="0"/>
              <a:t>2024/12/23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12E8-C6C7-47C2-AA8D-AF3AF01A53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155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9488-204C-459D-966B-096C38C124E9}" type="datetimeFigureOut">
              <a:rPr lang="zh-TW" altLang="en-US" smtClean="0"/>
              <a:t>2024/12/23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12E8-C6C7-47C2-AA8D-AF3AF01A530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46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9488-204C-459D-966B-096C38C124E9}" type="datetimeFigureOut">
              <a:rPr lang="zh-TW" altLang="en-US" smtClean="0"/>
              <a:t>2024/12/23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12E8-C6C7-47C2-AA8D-AF3AF01A530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54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9488-204C-459D-966B-096C38C124E9}" type="datetimeFigureOut">
              <a:rPr lang="zh-TW" altLang="en-US" smtClean="0"/>
              <a:t>2024/12/23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12E8-C6C7-47C2-AA8D-AF3AF01A53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680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9488-204C-459D-966B-096C38C124E9}" type="datetimeFigureOut">
              <a:rPr lang="zh-TW" altLang="en-US" smtClean="0"/>
              <a:t>2024/12/23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12E8-C6C7-47C2-AA8D-AF3AF01A530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29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9488-204C-459D-966B-096C38C124E9}" type="datetimeFigureOut">
              <a:rPr lang="zh-TW" altLang="en-US" smtClean="0"/>
              <a:t>2024/12/23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12E8-C6C7-47C2-AA8D-AF3AF01A53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7754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379488-204C-459D-966B-096C38C124E9}" type="datetimeFigureOut">
              <a:rPr lang="zh-TW" altLang="en-US" smtClean="0"/>
              <a:t>2024/12/23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5B12E8-C6C7-47C2-AA8D-AF3AF01A53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008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x-gI7F-XOw" TargetMode="External"/><Relationship Id="rId2" Type="http://schemas.openxmlformats.org/officeDocument/2006/relationships/hyperlink" Target="https://youtu.be/MvD_MThke_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uoY_3KmlUY" TargetMode="External"/><Relationship Id="rId2" Type="http://schemas.openxmlformats.org/officeDocument/2006/relationships/hyperlink" Target="https://youtu.be/iSQ8f_-zgy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F04602-FBB2-49BF-A939-4B5F38EA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000" dirty="0"/>
              <a:t>114</a:t>
            </a:r>
            <a:r>
              <a:rPr lang="zh-TW" altLang="en-US" sz="4000" dirty="0"/>
              <a:t>學年國民中學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4000" dirty="0"/>
              <a:t>學術性向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4000" dirty="0"/>
              <a:t>資賦優異</a:t>
            </a:r>
            <a:br>
              <a:rPr lang="en-US" altLang="zh-TW" sz="4000" dirty="0"/>
            </a:br>
            <a:r>
              <a:rPr lang="zh-TW" altLang="en-US" sz="4000" dirty="0"/>
              <a:t>系統操作說明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A88B30F-D5BF-469D-857C-8F38638CC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672291"/>
            <a:ext cx="10515600" cy="1163108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hlinkClick r:id="rId2"/>
              </a:rPr>
              <a:t>初選報名系統影音說明</a:t>
            </a:r>
            <a:endParaRPr lang="zh-TW" altLang="en-US" sz="4000" dirty="0"/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1420F33D-F6CF-449E-84A3-781073ABBA9F}"/>
              </a:ext>
            </a:extLst>
          </p:cNvPr>
          <p:cNvSpPr txBox="1">
            <a:spLocks/>
          </p:cNvSpPr>
          <p:nvPr/>
        </p:nvSpPr>
        <p:spPr>
          <a:xfrm>
            <a:off x="914400" y="4221691"/>
            <a:ext cx="10515600" cy="1163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000" dirty="0">
                <a:hlinkClick r:id="rId3"/>
              </a:rPr>
              <a:t>複選報名系統影音說明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093809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02501A89-D228-4A4A-A023-85E8EB017E4B}"/>
              </a:ext>
            </a:extLst>
          </p:cNvPr>
          <p:cNvSpPr txBox="1">
            <a:spLocks/>
          </p:cNvSpPr>
          <p:nvPr/>
        </p:nvSpPr>
        <p:spPr>
          <a:xfrm>
            <a:off x="1447802" y="11345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4000" dirty="0"/>
              <a:t>114</a:t>
            </a:r>
            <a:r>
              <a:rPr lang="zh-TW" altLang="en-US" sz="4000" dirty="0"/>
              <a:t>學年國民中學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4000" dirty="0"/>
              <a:t>創造能力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4000" dirty="0"/>
              <a:t>資賦優異</a:t>
            </a:r>
            <a:br>
              <a:rPr lang="en-US" altLang="zh-TW" sz="4000" dirty="0"/>
            </a:br>
            <a:r>
              <a:rPr lang="zh-TW" altLang="en-US" sz="4000" dirty="0"/>
              <a:t>系統操作說明</a:t>
            </a: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D6986AF4-DDA0-495E-90DF-73271C223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672291"/>
            <a:ext cx="10515600" cy="1163108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hlinkClick r:id="rId2"/>
              </a:rPr>
              <a:t>初選報名系統影音說明</a:t>
            </a:r>
            <a:endParaRPr lang="zh-TW" altLang="en-US" sz="4000" dirty="0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E4A77E19-9F83-4E9A-AEB8-07FDA84C0ADF}"/>
              </a:ext>
            </a:extLst>
          </p:cNvPr>
          <p:cNvSpPr txBox="1">
            <a:spLocks/>
          </p:cNvSpPr>
          <p:nvPr/>
        </p:nvSpPr>
        <p:spPr>
          <a:xfrm>
            <a:off x="914400" y="4221691"/>
            <a:ext cx="10515600" cy="1163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000" dirty="0">
                <a:hlinkClick r:id="rId3"/>
              </a:rPr>
              <a:t>複選報名系統影音說明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0250527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</TotalTime>
  <Words>54</Words>
  <Application>Microsoft Office PowerPoint</Application>
  <PresentationFormat>寬螢幕</PresentationFormat>
  <Paragraphs>6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6" baseType="lpstr">
      <vt:lpstr>微軟正黑體</vt:lpstr>
      <vt:lpstr>Arial</vt:lpstr>
      <vt:lpstr>Garamond</vt:lpstr>
      <vt:lpstr>有機</vt:lpstr>
      <vt:lpstr>114學年國民中學「學術性向」資賦優異 系統操作說明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114學年國民中學「學術性向」資賦優異 系統操作說明</dc:title>
  <dc:creator>瑞齡 彭</dc:creator>
  <cp:lastModifiedBy>瑞齡 彭</cp:lastModifiedBy>
  <cp:revision>2</cp:revision>
  <dcterms:created xsi:type="dcterms:W3CDTF">2024-12-23T00:45:38Z</dcterms:created>
  <dcterms:modified xsi:type="dcterms:W3CDTF">2024-12-23T00:54:17Z</dcterms:modified>
</cp:coreProperties>
</file>